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884884"/>
            <a:ext cx="4919424" cy="24597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33763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spc="-129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Introdução ao GitHub: Fork, Pull Request e Issues</a:t>
            </a:r>
            <a:endParaRPr lang="en-US" sz="6450" dirty="0"/>
          </a:p>
        </p:txBody>
      </p:sp>
      <p:sp>
        <p:nvSpPr>
          <p:cNvPr id="5" name="Text 1"/>
          <p:cNvSpPr/>
          <p:nvPr/>
        </p:nvSpPr>
        <p:spPr>
          <a:xfrm>
            <a:off x="793790" y="495502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GitHub é uma plataforma de código aberto que facilita a colaboração em projetos de software. Ele oferece ferramentas para gerenciar o desenvolvimento de código, compartilhar ideias e trabalhar em conjunto.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3157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323409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70040" y="6298882"/>
            <a:ext cx="313610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Victor Santos Rohod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630448"/>
            <a:ext cx="4919305" cy="29687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90297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 que é um Fork?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6280190" y="19873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fork é uma cópia de um repositório GitHub. Isso permite que você faça alterações no código sem afetar o repositório original.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2968347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14624" y="32027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Criar Novo Projeto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6514624" y="371094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Comece um projeto com base em um código existente, como um framework ou biblioteca.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2968347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06301" y="32027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Contribuir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10406301" y="371094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Faça alterações no código de um projeto externo e envie as mudanças para o dono do repositório original.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80190" y="5623798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14624" y="58582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Explorar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6514624" y="636639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Experimente novas funcionalidades ou corrija erros em um repositório sem precisar de permissão do dono.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" y="2808803"/>
            <a:ext cx="4967287" cy="26119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2919" y="678418"/>
            <a:ext cx="5449610" cy="68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b="1" spc="-86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Como criar um Fork</a:t>
            </a:r>
            <a:endParaRPr lang="en-US" sz="4250" dirty="0"/>
          </a:p>
        </p:txBody>
      </p:sp>
      <p:sp>
        <p:nvSpPr>
          <p:cNvPr id="5" name="Text 1"/>
          <p:cNvSpPr/>
          <p:nvPr/>
        </p:nvSpPr>
        <p:spPr>
          <a:xfrm>
            <a:off x="6212919" y="1670923"/>
            <a:ext cx="76909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criar um fork, encontre o repositório que deseja copiar e clique no botão "Fork".</a:t>
            </a:r>
            <a:endParaRPr lang="en-US" sz="16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919" y="2568773"/>
            <a:ext cx="1037987" cy="16608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62255" y="2776299"/>
            <a:ext cx="2724745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Encontrar Repositório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7562255" y="3241477"/>
            <a:ext cx="634162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Procure o repositório que deseja copiar no GitHub.</a:t>
            </a:r>
            <a:endParaRPr lang="en-US" sz="16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19" y="4229576"/>
            <a:ext cx="1037987" cy="166080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62255" y="4437102"/>
            <a:ext cx="2724745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Botão "Fork"</a:t>
            </a:r>
            <a:endParaRPr lang="en-US" sz="2100" dirty="0"/>
          </a:p>
        </p:txBody>
      </p:sp>
      <p:sp>
        <p:nvSpPr>
          <p:cNvPr id="11" name="Text 5"/>
          <p:cNvSpPr/>
          <p:nvPr/>
        </p:nvSpPr>
        <p:spPr>
          <a:xfrm>
            <a:off x="7562255" y="4902279"/>
            <a:ext cx="634162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Clique no botão "Fork" localizado no canto superior direito da página do repositório.</a:t>
            </a:r>
            <a:endParaRPr lang="en-US" sz="16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919" y="5890379"/>
            <a:ext cx="1037987" cy="166080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62255" y="6097905"/>
            <a:ext cx="2724745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Novo Repositório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7562255" y="6563082"/>
            <a:ext cx="634162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GitHub criará uma cópia do repositório em sua conta. Você terá acesso total para fazer alterações e modificações.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6079"/>
            <a:ext cx="65793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 que é um Pull Request?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639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pull request (PR) é uma solicitação para incorporar as alterações feitas em um fork no repositório original.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88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Criar um PR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6077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Após fazer alterações no código, você pode criar um pull request para que o dono do repositório original possa revisar e integrar as suas alterações.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088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Revisar um PR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46077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dono do repositório original pode revisar as alterações, solicitar modificações e finalmente aprovar ou rejeitar a inclusão das alterações.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088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Integrar Alterações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872067" y="46077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o PR for aprovado, as alterações serão incorporadas ao repositório original, atualizando o código base.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6142"/>
            <a:ext cx="6656070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spc="-85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Como criar um Pull Request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19852" y="1652349"/>
            <a:ext cx="131906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criar um pull request, faça as alterações no seu fork, acesse a página do seu fork e clique em "New pull request".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03770" y="2212777"/>
            <a:ext cx="22860" cy="5450562"/>
          </a:xfrm>
          <a:prstGeom prst="roundRect">
            <a:avLst>
              <a:gd name="adj" fmla="val 377904"/>
            </a:avLst>
          </a:prstGeom>
          <a:solidFill>
            <a:srgbClr val="48367C"/>
          </a:solidFill>
          <a:ln/>
        </p:spPr>
      </p:sp>
      <p:sp>
        <p:nvSpPr>
          <p:cNvPr id="5" name="Shape 3"/>
          <p:cNvSpPr/>
          <p:nvPr/>
        </p:nvSpPr>
        <p:spPr>
          <a:xfrm>
            <a:off x="6386810" y="2664023"/>
            <a:ext cx="719852" cy="22860"/>
          </a:xfrm>
          <a:prstGeom prst="roundRect">
            <a:avLst>
              <a:gd name="adj" fmla="val 377904"/>
            </a:avLst>
          </a:prstGeom>
          <a:solidFill>
            <a:srgbClr val="48367C"/>
          </a:solidFill>
          <a:ln/>
        </p:spPr>
      </p:sp>
      <p:sp>
        <p:nvSpPr>
          <p:cNvPr id="6" name="Shape 4"/>
          <p:cNvSpPr/>
          <p:nvPr/>
        </p:nvSpPr>
        <p:spPr>
          <a:xfrm>
            <a:off x="7083802" y="2444115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49061" y="2513528"/>
            <a:ext cx="13215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5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3484364" y="2418398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Fazer Alterações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19852" y="2879050"/>
            <a:ext cx="5464135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Faça as alterações desejadas no código do seu fork.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523738" y="3692366"/>
            <a:ext cx="719852" cy="22860"/>
          </a:xfrm>
          <a:prstGeom prst="roundRect">
            <a:avLst>
              <a:gd name="adj" fmla="val 377904"/>
            </a:avLst>
          </a:prstGeom>
          <a:solidFill>
            <a:srgbClr val="48367C"/>
          </a:solidFill>
          <a:ln/>
        </p:spPr>
      </p:sp>
      <p:sp>
        <p:nvSpPr>
          <p:cNvPr id="11" name="Shape 9"/>
          <p:cNvSpPr/>
          <p:nvPr/>
        </p:nvSpPr>
        <p:spPr>
          <a:xfrm>
            <a:off x="7083802" y="3472458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26558" y="3541871"/>
            <a:ext cx="17716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5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8446413" y="3446740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Criar um PR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8446413" y="3907393"/>
            <a:ext cx="5464135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Acesse a página do seu fork no GitHub e clique em "New pull request".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86810" y="4617839"/>
            <a:ext cx="719852" cy="22860"/>
          </a:xfrm>
          <a:prstGeom prst="roundRect">
            <a:avLst>
              <a:gd name="adj" fmla="val 377904"/>
            </a:avLst>
          </a:prstGeom>
          <a:solidFill>
            <a:srgbClr val="48367C"/>
          </a:solidFill>
          <a:ln/>
        </p:spPr>
      </p:sp>
      <p:sp>
        <p:nvSpPr>
          <p:cNvPr id="16" name="Shape 14"/>
          <p:cNvSpPr/>
          <p:nvPr/>
        </p:nvSpPr>
        <p:spPr>
          <a:xfrm>
            <a:off x="7083802" y="4397931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26677" y="4467344"/>
            <a:ext cx="176927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5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3484364" y="4372213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Comparar Ramos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19852" y="4832866"/>
            <a:ext cx="5464135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Selecione os ramos do seu fork e do repositório original que serão comparados.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523738" y="5543431"/>
            <a:ext cx="719852" cy="22860"/>
          </a:xfrm>
          <a:prstGeom prst="roundRect">
            <a:avLst>
              <a:gd name="adj" fmla="val 377904"/>
            </a:avLst>
          </a:prstGeom>
          <a:solidFill>
            <a:srgbClr val="48367C"/>
          </a:solidFill>
          <a:ln/>
        </p:spPr>
      </p:sp>
      <p:sp>
        <p:nvSpPr>
          <p:cNvPr id="21" name="Shape 19"/>
          <p:cNvSpPr/>
          <p:nvPr/>
        </p:nvSpPr>
        <p:spPr>
          <a:xfrm>
            <a:off x="7083802" y="5323523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31082" y="5392936"/>
            <a:ext cx="16811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5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1"/>
          <p:cNvSpPr/>
          <p:nvPr/>
        </p:nvSpPr>
        <p:spPr>
          <a:xfrm>
            <a:off x="8446413" y="5297805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Descrição</a:t>
            </a:r>
            <a:endParaRPr lang="en-US" sz="2100" dirty="0"/>
          </a:p>
        </p:txBody>
      </p:sp>
      <p:sp>
        <p:nvSpPr>
          <p:cNvPr id="24" name="Text 22"/>
          <p:cNvSpPr/>
          <p:nvPr/>
        </p:nvSpPr>
        <p:spPr>
          <a:xfrm>
            <a:off x="8446413" y="5758458"/>
            <a:ext cx="5464135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Escreva uma descrição clara das alterações que você fez e o objetivo do PR.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86810" y="6469023"/>
            <a:ext cx="719852" cy="22860"/>
          </a:xfrm>
          <a:prstGeom prst="roundRect">
            <a:avLst>
              <a:gd name="adj" fmla="val 377904"/>
            </a:avLst>
          </a:prstGeom>
          <a:solidFill>
            <a:srgbClr val="48367C"/>
          </a:solidFill>
          <a:ln/>
        </p:spPr>
      </p:sp>
      <p:sp>
        <p:nvSpPr>
          <p:cNvPr id="26" name="Shape 24"/>
          <p:cNvSpPr/>
          <p:nvPr/>
        </p:nvSpPr>
        <p:spPr>
          <a:xfrm>
            <a:off x="7083802" y="6249114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226439" y="6318528"/>
            <a:ext cx="17752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5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550" dirty="0"/>
          </a:p>
        </p:txBody>
      </p:sp>
      <p:sp>
        <p:nvSpPr>
          <p:cNvPr id="28" name="Text 26"/>
          <p:cNvSpPr/>
          <p:nvPr/>
        </p:nvSpPr>
        <p:spPr>
          <a:xfrm>
            <a:off x="3484364" y="6223397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Enviar PR</a:t>
            </a:r>
            <a:endParaRPr lang="en-US" sz="2100" dirty="0"/>
          </a:p>
        </p:txBody>
      </p:sp>
      <p:sp>
        <p:nvSpPr>
          <p:cNvPr id="29" name="Text 27"/>
          <p:cNvSpPr/>
          <p:nvPr/>
        </p:nvSpPr>
        <p:spPr>
          <a:xfrm>
            <a:off x="719852" y="6684050"/>
            <a:ext cx="5464135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Envie o PR para o dono do repositório original, que irá revisar as alterações.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639020"/>
            <a:ext cx="4919186" cy="29515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112044"/>
            <a:ext cx="71830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Gerenciar Issues no GitHub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6280190" y="21964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Issues são usadas para rastrear bugs, solicitações de recursos ou qualquer outro problema relacionado a um repositório.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3432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62474" y="3509010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017306" y="343257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Reportar Erros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7017306" y="394073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Avise o dono do repositório sobre bugs ou problemas que você encontrou no código.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867" y="3432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29267" y="3509010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10908983" y="3432572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Solicitar Funcionalidades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10908983" y="43128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Sugira novas funcionalidades ou melhorias para o projeto.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80190" y="58834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37828" y="5959912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2"/>
          <p:cNvSpPr/>
          <p:nvPr/>
        </p:nvSpPr>
        <p:spPr>
          <a:xfrm>
            <a:off x="7017306" y="58834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Discutir Ideias</a:t>
            </a:r>
            <a:endParaRPr lang="en-US" sz="2300" dirty="0"/>
          </a:p>
        </p:txBody>
      </p:sp>
      <p:sp>
        <p:nvSpPr>
          <p:cNvPr id="17" name="Text 13"/>
          <p:cNvSpPr/>
          <p:nvPr/>
        </p:nvSpPr>
        <p:spPr>
          <a:xfrm>
            <a:off x="7017306" y="639163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Discuta ideias e sugestões para melhorar o projeto, e colabore com outros desenvolvedores.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566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100" y="245507"/>
            <a:ext cx="2738080" cy="19646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7586" y="2995851"/>
            <a:ext cx="6716435" cy="644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spc="-8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Melhores práticas para Issues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687586" y="3935016"/>
            <a:ext cx="132552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Seguindo algumas práticas, as Issues no GitHub podem ser mais eficazes e facilitar a comunicação.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687586" y="4470321"/>
            <a:ext cx="13255228" cy="3219450"/>
          </a:xfrm>
          <a:prstGeom prst="roundRect">
            <a:avLst>
              <a:gd name="adj" fmla="val 256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95206" y="4477941"/>
            <a:ext cx="13239988" cy="5653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891659" y="4603433"/>
            <a:ext cx="62232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Título claro e conciso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515463" y="4603433"/>
            <a:ext cx="62232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 a identificação do problema e encontrar informações.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695206" y="5043249"/>
            <a:ext cx="13239988" cy="8796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891659" y="5168741"/>
            <a:ext cx="62232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 detalhada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515463" y="5168741"/>
            <a:ext cx="622327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Inclua informações relevantes como passos para reproduzir o erro e o ambiente de desenvolvimento.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95206" y="5922883"/>
            <a:ext cx="13239988" cy="8796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891659" y="6048375"/>
            <a:ext cx="62232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Etiquetas apropriadas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7515463" y="6048375"/>
            <a:ext cx="622327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Categorize a Issue com etiquetas relevantes como "bug", "feature" ou "enhancement".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95206" y="6802517"/>
            <a:ext cx="13239988" cy="8796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891659" y="6928009"/>
            <a:ext cx="62232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Comunicação frequente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7515463" y="6928009"/>
            <a:ext cx="622327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Responda a comentários e atualize o status da Issue para manter todos informados.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0" y="2673668"/>
            <a:ext cx="4995982" cy="28852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3033" y="539472"/>
            <a:ext cx="7770733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spc="-8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Estratégias de colaboração no GitHub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6173033" y="2121218"/>
            <a:ext cx="7770733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GitHub oferece ferramentas que facilitam a colaboração e o trabalho em equipe em projetos de código aberto.</a:t>
            </a:r>
            <a:endParaRPr lang="en-US" sz="15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33" y="2969538"/>
            <a:ext cx="490418" cy="49041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73033" y="3656052"/>
            <a:ext cx="2901077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4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Gerenciamento de Ramos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6173033" y="4095512"/>
            <a:ext cx="3738205" cy="94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branches para trabalhar em novas funcionalidades sem afetar o código principal.</a:t>
            </a:r>
            <a:endParaRPr lang="en-US" sz="15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442" y="2969538"/>
            <a:ext cx="490418" cy="49041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05442" y="3656052"/>
            <a:ext cx="257496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4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Revisões de Código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10205442" y="4095512"/>
            <a:ext cx="3738324" cy="94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Revise o código de outros membros da equipe para garantir qualidade e evitar erros.</a:t>
            </a:r>
            <a:endParaRPr lang="en-US" sz="15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033" y="5625584"/>
            <a:ext cx="490418" cy="49041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73033" y="6312098"/>
            <a:ext cx="257496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4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Discussões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6173033" y="6751558"/>
            <a:ext cx="3738205" cy="94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Issues e Pull Requests para discutir ideias, colaborar em soluções e tomar decisões.</a:t>
            </a:r>
            <a:endParaRPr lang="en-US" sz="150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5442" y="5625584"/>
            <a:ext cx="490418" cy="49041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05442" y="6312098"/>
            <a:ext cx="257496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4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Equipes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10205442" y="6751558"/>
            <a:ext cx="3738324" cy="94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 os membros da equipe em grupos com diferentes papéis e responsabilidades.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4" y="1639014"/>
            <a:ext cx="4951571" cy="49515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5184" y="1286947"/>
            <a:ext cx="7200662" cy="701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88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Conclusão e próximos passos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235184" y="2309813"/>
            <a:ext cx="7646432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GitHub é uma ferramenta poderosa para desenvolver software, colaborar e contribuir para projetos de código aberto.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6235184" y="3475673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07110" y="3547824"/>
            <a:ext cx="13751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5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6930390" y="3475673"/>
            <a:ext cx="2879169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Continuar Aprendendo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930390" y="3955018"/>
            <a:ext cx="3021092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os recursos do GitHub, experimente as ferramentas e busque novas oportunidades de aprendizado.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0165318" y="3475673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13789" y="3547824"/>
            <a:ext cx="18442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5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10860524" y="3475673"/>
            <a:ext cx="2808089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Participar de Projetos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860524" y="3955018"/>
            <a:ext cx="3021092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Encontre projetos de código aberto que lhe interessem e contribua com seu conhecimento e habilidades.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6235184" y="5778698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83774" y="5850850"/>
            <a:ext cx="184071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5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6930390" y="5778698"/>
            <a:ext cx="2808089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Construir sua Rede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6930390" y="6258044"/>
            <a:ext cx="6951226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Conecte-se com outros desenvolvedores, participe de comunidades online e construa uma rede de contatos.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2024-10-21T14:20:10Z</dcterms:created>
  <dcterms:modified xsi:type="dcterms:W3CDTF">2024-10-21T14:20:10Z</dcterms:modified>
</cp:coreProperties>
</file>